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  <p:sldId id="287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015"/>
  </p:normalViewPr>
  <p:slideViewPr>
    <p:cSldViewPr snapToGrid="0" snapToObjects="1">
      <p:cViewPr varScale="1">
        <p:scale>
          <a:sx n="85" d="100"/>
          <a:sy n="85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18-04-19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9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uponwich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 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 err="1">
                <a:solidFill>
                  <a:srgbClr val="FFC000"/>
                </a:solidFill>
              </a:rPr>
              <a:t>awit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 + Angular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 indent="-292100">
              <a:spcBef>
                <a:spcPts val="0"/>
              </a:spcBef>
            </a:pPr>
            <a:r>
              <a:rPr lang="en-US" dirty="0">
                <a:solidFill>
                  <a:srgbClr val="92D050"/>
                </a:solidFill>
              </a:rPr>
              <a:t>https://</a:t>
            </a:r>
            <a:r>
              <a:rPr lang="en-US" dirty="0" err="1">
                <a:solidFill>
                  <a:srgbClr val="92D050"/>
                </a:solidFill>
              </a:rPr>
              <a:t>www.sitepoint.com</a:t>
            </a:r>
            <a:r>
              <a:rPr lang="en-US" dirty="0">
                <a:solidFill>
                  <a:srgbClr val="92D050"/>
                </a:solidFill>
              </a:rPr>
              <a:t>/angular-2-tutorial/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1227</Words>
  <Application>Microsoft Macintosh PowerPoint</Application>
  <PresentationFormat>On-screen Show (16:9)</PresentationFormat>
  <Paragraphs>243</Paragraphs>
  <Slides>58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Consolas</vt:lpstr>
      <vt:lpstr>Helvetica Neue</vt:lpstr>
      <vt:lpstr>Wingdings</vt:lpstr>
      <vt:lpstr>Black</vt:lpstr>
      <vt:lpstr>ECMAScript 6 .. 9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  <vt:lpstr>Opdracht ES6 + Angular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98</cp:revision>
  <dcterms:modified xsi:type="dcterms:W3CDTF">2019-04-18T07:07:53Z</dcterms:modified>
</cp:coreProperties>
</file>